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4392E91-9B70-4EF5-ACA0-C9492D267139}">
          <p14:sldIdLst/>
        </p14:section>
        <p14:section name="Раздел без заголовка" id="{2B488DD0-C637-4DDA-9D55-D089516C66A7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2058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CE747-6409-4297-A946-9D4818209C77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D5D87-9F5F-4DEC-ABD3-120EC81AA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076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D5D87-9F5F-4DEC-ABD3-120EC81AAF1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96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BBD-0ECF-4815-9C14-398B57D573CE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20CD-7F94-4060-B3F4-AF2329206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BBD-0ECF-4815-9C14-398B57D573CE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20CD-7F94-4060-B3F4-AF2329206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BBD-0ECF-4815-9C14-398B57D573CE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20CD-7F94-4060-B3F4-AF2329206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BBD-0ECF-4815-9C14-398B57D573CE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20CD-7F94-4060-B3F4-AF2329206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BBD-0ECF-4815-9C14-398B57D573CE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20CD-7F94-4060-B3F4-AF2329206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BBD-0ECF-4815-9C14-398B57D573CE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20CD-7F94-4060-B3F4-AF23292065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BBD-0ECF-4815-9C14-398B57D573CE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20CD-7F94-4060-B3F4-AF2329206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BBD-0ECF-4815-9C14-398B57D573CE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20CD-7F94-4060-B3F4-AF2329206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BBD-0ECF-4815-9C14-398B57D573CE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20CD-7F94-4060-B3F4-AF2329206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BBD-0ECF-4815-9C14-398B57D573CE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9E20CD-7F94-4060-B3F4-AF2329206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BBD-0ECF-4815-9C14-398B57D573CE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20CD-7F94-4060-B3F4-AF2329206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460BBD-0ECF-4815-9C14-398B57D573CE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E9E20CD-7F94-4060-B3F4-AF2329206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5648623" cy="100811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11 -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17 марта 2019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года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акция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«Не дай себя в обиду!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795" y="3321112"/>
            <a:ext cx="3168352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000" dirty="0" smtClean="0"/>
          </a:p>
          <a:p>
            <a:pPr algn="ctr"/>
            <a:r>
              <a:rPr lang="ru-RU" sz="1600" dirty="0" smtClean="0"/>
              <a:t>Насилие «ломает»  личность</a:t>
            </a:r>
            <a:r>
              <a:rPr lang="ru-RU" sz="1600" cap="all" spc="400" dirty="0" smtClean="0">
                <a:solidFill>
                  <a:srgbClr val="000000"/>
                </a:solidFill>
                <a:cs typeface="Andalus" pitchFamily="18" charset="-78"/>
              </a:rPr>
              <a:t>,</a:t>
            </a:r>
            <a:r>
              <a:rPr lang="ru-RU" sz="1600" dirty="0" smtClean="0"/>
              <a:t> </a:t>
            </a:r>
          </a:p>
          <a:p>
            <a:pPr algn="ctr"/>
            <a:r>
              <a:rPr lang="ru-RU" sz="1600" dirty="0" smtClean="0"/>
              <a:t>его последствия влияют на дальнейшую жизнь человека.</a:t>
            </a:r>
          </a:p>
          <a:p>
            <a:pPr algn="ctr"/>
            <a:r>
              <a:rPr lang="ru-RU" sz="1600" dirty="0" smtClean="0"/>
              <a:t>Детские обиды оборачиваются серьезными взрослыми проблемами.</a:t>
            </a:r>
          </a:p>
          <a:p>
            <a:pPr algn="ctr"/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7667836" y="4909653"/>
            <a:ext cx="2952328" cy="1638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1238557"/>
            <a:ext cx="5040560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ru-RU" sz="1000" dirty="0" smtClean="0"/>
          </a:p>
          <a:p>
            <a:pPr algn="just"/>
            <a:r>
              <a:rPr lang="ru-RU" sz="1600" dirty="0" smtClean="0"/>
              <a:t>В настоящее время дети и подростки все чаще становятся объектами издевательств и насмешек среди сверстников.</a:t>
            </a:r>
          </a:p>
          <a:p>
            <a:pPr algn="just"/>
            <a:r>
              <a:rPr lang="ru-RU" sz="1600" dirty="0" smtClean="0"/>
              <a:t>Многие терпят жестокость, некоторые испытывают страх, другие по каким-либо причинам опасаются обратиться за помощью.</a:t>
            </a:r>
          </a:p>
          <a:p>
            <a:pPr algn="just"/>
            <a:endParaRPr lang="ru-RU" sz="1000" dirty="0" smtClean="0"/>
          </a:p>
        </p:txBody>
      </p:sp>
      <p:pic>
        <p:nvPicPr>
          <p:cNvPr id="1026" name="Picture 2" descr="https://go4.imgsmail.ru/imgpreview?key=41143b86e89040e9&amp;mb=imgdb_preview_15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479" y="332656"/>
            <a:ext cx="2299896" cy="214359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763688" y="5301208"/>
            <a:ext cx="56886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Информационную и психологическую помощь и поддержку Вы можете получить</a:t>
            </a:r>
          </a:p>
          <a:p>
            <a:pPr algn="ctr"/>
            <a:r>
              <a:rPr lang="ru-RU" sz="2000" dirty="0" smtClean="0"/>
              <a:t> </a:t>
            </a:r>
            <a:r>
              <a:rPr lang="ru-RU" sz="2000" b="1" dirty="0" smtClean="0"/>
              <a:t>на</a:t>
            </a:r>
            <a:r>
              <a:rPr lang="ru-RU" sz="2000" b="1" dirty="0" smtClean="0">
                <a:solidFill>
                  <a:srgbClr val="C00000"/>
                </a:solidFill>
              </a:rPr>
              <a:t> Детском телефоне доверия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8-800-2000-122</a:t>
            </a:r>
          </a:p>
          <a:p>
            <a:pPr algn="ctr"/>
            <a:r>
              <a:rPr lang="ru-RU" sz="1600" b="1" dirty="0" smtClean="0"/>
              <a:t>Анонимно, бесплатно, круглосуточно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07904" y="2824336"/>
            <a:ext cx="5239749" cy="24314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DA0000"/>
                </a:solidFill>
              </a:rPr>
              <a:t>                </a:t>
            </a:r>
          </a:p>
          <a:p>
            <a:r>
              <a:rPr lang="ru-RU" sz="1600" dirty="0" smtClean="0">
                <a:solidFill>
                  <a:srgbClr val="DA0000"/>
                </a:solidFill>
              </a:rPr>
              <a:t>                                         </a:t>
            </a:r>
            <a:r>
              <a:rPr lang="ru-RU" sz="1600" b="1" dirty="0" smtClean="0"/>
              <a:t>Если:</a:t>
            </a:r>
            <a:r>
              <a:rPr lang="ru-RU" sz="16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тебя унижают,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нет желания ходить в школу,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т</a:t>
            </a:r>
            <a:r>
              <a:rPr lang="ru-RU" sz="1600" dirty="0" smtClean="0"/>
              <a:t>ебе страшно выходить на улицу,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т</a:t>
            </a:r>
            <a:r>
              <a:rPr lang="ru-RU" sz="1600" dirty="0" smtClean="0"/>
              <a:t>ы слышишь угрозы и оскорбления в свой адрес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устраивают бойкот и не разговаривают,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п</a:t>
            </a:r>
            <a:r>
              <a:rPr lang="ru-RU" sz="1600" dirty="0" smtClean="0"/>
              <a:t>ридумывают обидные прозвища,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н</a:t>
            </a:r>
            <a:r>
              <a:rPr lang="ru-RU" sz="1600" dirty="0" smtClean="0"/>
              <a:t>ад тобой насмехаются…</a:t>
            </a:r>
          </a:p>
          <a:p>
            <a:endParaRPr lang="ru-RU" sz="800" dirty="0" smtClean="0"/>
          </a:p>
        </p:txBody>
      </p:sp>
    </p:spTree>
    <p:extLst>
      <p:ext uri="{BB962C8B-B14F-4D97-AF65-F5344CB8AC3E}">
        <p14:creationId xmlns:p14="http://schemas.microsoft.com/office/powerpoint/2010/main" val="2759568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85</TotalTime>
  <Words>123</Words>
  <Application>Microsoft Office PowerPoint</Application>
  <PresentationFormat>Экран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Углы</vt:lpstr>
      <vt:lpstr>11 - 17 марта 2019 года  акция «Не дай себя в обиду!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11 по 17 марта 2019 года  акция «Не дай себя в обиду!</dc:title>
  <dc:creator>111</dc:creator>
  <cp:lastModifiedBy>RePack by Diakov</cp:lastModifiedBy>
  <cp:revision>20</cp:revision>
  <dcterms:created xsi:type="dcterms:W3CDTF">2019-02-13T04:41:48Z</dcterms:created>
  <dcterms:modified xsi:type="dcterms:W3CDTF">2019-03-05T10:52:24Z</dcterms:modified>
</cp:coreProperties>
</file>